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purl.oclc.org/ooxml/officeDocument/relationships/metadata/thumbnail" Target="docProps/thumbnail.jpeg"/><Relationship Id="rId1" Type="http://purl.oclc.org/ooxml/officeDocument/relationships/officeDocument" Target="ppt/presentation.xml"/><Relationship Id="rId4" Type="http://purl.oclc.org/ooxml/officeDocument/relationships/extendedProperties" Target="docProps/app.xml"/></Relationships>
</file>

<file path=ppt/presentation.xml><?xml version="1.0" encoding="utf-8"?>
<p:presentation xmlns:a="http://purl.oclc.org/ooxml/drawingml/main" xmlns:r="http://purl.oclc.org/ooxml/officeDocument/relationships" xmlns:p="http://purl.oclc.org/ooxml/presentationml/main" saveSubsetFonts="1" conformance="strict">
  <p:sldMasterIdLst>
    <p:sldMasterId id="2147483864" r:id="rId1"/>
  </p:sldMasterIdLst>
  <p:notesMasterIdLst>
    <p:notesMasterId r:id="rId3"/>
  </p:notesMasterIdLst>
  <p:sldIdLst>
    <p:sldId id="273" r:id="rId2"/>
  </p:sldIdLst>
  <p:sldSz cx="6858000" cy="9906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purl.oclc.org/ooxml/drawingml/main" xmlns:r="http://purl.oclc.org/ooxml/officeDocument/relationships" xmlns:p="http://purl.oclc.org/ooxml/presentationml/main">
  <p:clrMru>
    <a:srgbClr val="D49697"/>
    <a:srgbClr val="DD8451"/>
    <a:srgbClr val="AF69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purl.oclc.org/ooxml/drawingml/main" def="{5C22544A-7EE6-4342-B048-85BDC9FD1C3A}"/>
</file>

<file path=ppt/viewProps.xml><?xml version="1.0" encoding="utf-8"?>
<p:viewPr xmlns:a="http://purl.oclc.org/ooxml/drawingml/main" xmlns:r="http://purl.oclc.org/ooxml/officeDocument/relationships" xmlns:p="http://purl.oclc.org/ooxml/presentationml/main">
  <p:normalViewPr horzBarState="maximized">
    <p:restoredLeft sz="19.958%" autoAdjust="0"/>
    <p:restoredTop sz="94.66%"/>
  </p:normalViewPr>
  <p:slideViewPr>
    <p:cSldViewPr snapToGrid="0">
      <p:cViewPr varScale="1">
        <p:scale>
          <a:sx n="77" d="100"/>
          <a:sy n="77" d="100"/>
        </p:scale>
        <p:origin x="298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purl.oclc.org/ooxml/officeDocument/relationships/notesMaster" Target="notesMasters/notesMaster1.xml"/><Relationship Id="rId7" Type="http://purl.oclc.org/ooxml/officeDocument/relationships/tableStyles" Target="tableStyles.xml"/><Relationship Id="rId2" Type="http://purl.oclc.org/ooxml/officeDocument/relationships/slide" Target="slides/slide1.xml"/><Relationship Id="rId1" Type="http://purl.oclc.org/ooxml/officeDocument/relationships/slideMaster" Target="slideMasters/slideMaster1.xml"/><Relationship Id="rId6" Type="http://purl.oclc.org/ooxml/officeDocument/relationships/theme" Target="theme/theme1.xml"/><Relationship Id="rId5" Type="http://purl.oclc.org/ooxml/officeDocument/relationships/viewProps" Target="viewProps.xml"/><Relationship Id="rId4" Type="http://purl.oclc.org/ooxml/officeDocument/relationships/presProps" Target="presProps.xml"/></Relationships>
</file>

<file path=ppt/notesMasters/_rels/notesMaster1.xml.rels><?xml version="1.0" encoding="UTF-8" standalone="yes"?>
<Relationships xmlns="http://schemas.openxmlformats.org/package/2006/relationships"><Relationship Id="rId1" Type="http://purl.oclc.org/ooxml/officeDocument/relationships/theme" Target="../theme/theme2.xml"/></Relationships>
</file>

<file path=ppt/notesMasters/notesMaster1.xml><?xml version="1.0" encoding="utf-8"?>
<p:notesMaster xmlns:a="http://purl.oclc.org/ooxml/drawingml/main" xmlns:r="http://purl.oclc.org/ooxml/officeDocument/relationships" xmlns:p="http://purl.oclc.org/ooxml/presentationml/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6B1A215-C264-4851-82D3-2854E2D97CB4}" type="datetimeFigureOut">
              <a:rPr lang="en-AU" smtClean="0"/>
              <a:t>6/09/2023</a:t>
            </a:fld>
            <a:endParaRPr lang="en-AU" dirty="0"/>
          </a:p>
        </p:txBody>
      </p:sp>
      <p:sp>
        <p:nvSpPr>
          <p:cNvPr id="4" name="Slide Image Placeholder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9A9A4E1-7652-40FA-85DD-7515F692DAF1}" type="slidenum">
              <a:rPr lang="en-AU" smtClean="0"/>
              <a:t>‹#›</a:t>
            </a:fld>
            <a:endParaRPr lang="en-AU" dirty="0"/>
          </a:p>
        </p:txBody>
      </p:sp>
    </p:spTree>
    <p:extLst>
      <p:ext uri="{BB962C8B-B14F-4D97-AF65-F5344CB8AC3E}">
        <p14:creationId xmlns:p14="http://schemas.microsoft.com/office/powerpoint/2010/main" val="1572507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10.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11.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2.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3.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4.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5.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6.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7.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8.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9.xml.rels><?xml version="1.0" encoding="UTF-8" standalone="yes"?>
<Relationships xmlns="http://schemas.openxmlformats.org/package/2006/relationships"><Relationship Id="rId1" Type="http://purl.oclc.org/ooxml/officeDocument/relationships/slideMaster" Target="../slideMasters/slideMaster1.xml"/></Relationships>
</file>

<file path=ppt/slideLayouts/slideLayout1.xml><?xml version="1.0" encoding="utf-8"?>
<p:sldLayout xmlns:a="http://purl.oclc.org/ooxml/drawingml/main" xmlns:r="http://purl.oclc.org/ooxml/officeDocument/relationships" xmlns:p="http://purl.oclc.org/ooxml/presentationml/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4AB6E3-76E3-4CFC-9F6C-77D7751EA453}" type="datetimeFigureOut">
              <a:rPr lang="en-AU" smtClean="0">
                <a:solidFill>
                  <a:prstClr val="black">
                    <a:tint val="75%"/>
                  </a:prstClr>
                </a:solidFill>
              </a:rPr>
              <a:pPr/>
              <a:t>6/09/2023</a:t>
            </a:fld>
            <a:endParaRPr lang="en-AU" dirty="0">
              <a:solidFill>
                <a:prstClr val="black">
                  <a:tint val="75%"/>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
                </a:prstClr>
              </a:solidFill>
            </a:endParaRPr>
          </a:p>
        </p:txBody>
      </p:sp>
      <p:sp>
        <p:nvSpPr>
          <p:cNvPr id="6" name="Slide Number Placeholder 5"/>
          <p:cNvSpPr>
            <a:spLocks noGrp="1"/>
          </p:cNvSpPr>
          <p:nvPr>
            <p:ph type="sldNum" sz="quarter" idx="12"/>
          </p:nvPr>
        </p:nvSpPr>
        <p:spPr/>
        <p:txBody>
          <a:bodyPr/>
          <a:lstStyle/>
          <a:p>
            <a:fld id="{B15E531D-017F-4076-8B79-F4DBE56C566F}" type="slidenum">
              <a:rPr lang="en-AU" smtClean="0">
                <a:solidFill>
                  <a:prstClr val="black">
                    <a:tint val="75%"/>
                  </a:prstClr>
                </a:solidFill>
              </a:rPr>
              <a:pPr/>
              <a:t>‹#›</a:t>
            </a:fld>
            <a:endParaRPr lang="en-AU" dirty="0">
              <a:solidFill>
                <a:prstClr val="black">
                  <a:tint val="75%"/>
                </a:prstClr>
              </a:solidFill>
            </a:endParaRPr>
          </a:p>
        </p:txBody>
      </p:sp>
    </p:spTree>
    <p:extLst>
      <p:ext uri="{BB962C8B-B14F-4D97-AF65-F5344CB8AC3E}">
        <p14:creationId xmlns:p14="http://schemas.microsoft.com/office/powerpoint/2010/main" val="3404619697"/>
      </p:ext>
    </p:extLst>
  </p:cSld>
  <p:clrMapOvr>
    <a:masterClrMapping/>
  </p:clrMapOvr>
</p:sldLayout>
</file>

<file path=ppt/slideLayouts/slideLayout10.xml><?xml version="1.0" encoding="utf-8"?>
<p:sldLayout xmlns:a="http://purl.oclc.org/ooxml/drawingml/main" xmlns:r="http://purl.oclc.org/ooxml/officeDocument/relationships" xmlns:p="http://purl.oclc.org/ooxml/presentationml/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4AB6E3-76E3-4CFC-9F6C-77D7751EA453}" type="datetimeFigureOut">
              <a:rPr lang="en-AU" smtClean="0">
                <a:solidFill>
                  <a:prstClr val="black">
                    <a:tint val="75%"/>
                  </a:prstClr>
                </a:solidFill>
              </a:rPr>
              <a:pPr/>
              <a:t>6/09/2023</a:t>
            </a:fld>
            <a:endParaRPr lang="en-AU" dirty="0">
              <a:solidFill>
                <a:prstClr val="black">
                  <a:tint val="75%"/>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
                </a:prstClr>
              </a:solidFill>
            </a:endParaRPr>
          </a:p>
        </p:txBody>
      </p:sp>
      <p:sp>
        <p:nvSpPr>
          <p:cNvPr id="6" name="Slide Number Placeholder 5"/>
          <p:cNvSpPr>
            <a:spLocks noGrp="1"/>
          </p:cNvSpPr>
          <p:nvPr>
            <p:ph type="sldNum" sz="quarter" idx="12"/>
          </p:nvPr>
        </p:nvSpPr>
        <p:spPr/>
        <p:txBody>
          <a:bodyPr/>
          <a:lstStyle/>
          <a:p>
            <a:fld id="{B15E531D-017F-4076-8B79-F4DBE56C566F}" type="slidenum">
              <a:rPr lang="en-AU" smtClean="0">
                <a:solidFill>
                  <a:prstClr val="black">
                    <a:tint val="75%"/>
                  </a:prstClr>
                </a:solidFill>
              </a:rPr>
              <a:pPr/>
              <a:t>‹#›</a:t>
            </a:fld>
            <a:endParaRPr lang="en-AU" dirty="0">
              <a:solidFill>
                <a:prstClr val="black">
                  <a:tint val="75%"/>
                </a:prstClr>
              </a:solidFill>
            </a:endParaRPr>
          </a:p>
        </p:txBody>
      </p:sp>
    </p:spTree>
    <p:extLst>
      <p:ext uri="{BB962C8B-B14F-4D97-AF65-F5344CB8AC3E}">
        <p14:creationId xmlns:p14="http://schemas.microsoft.com/office/powerpoint/2010/main" val="4158172913"/>
      </p:ext>
    </p:extLst>
  </p:cSld>
  <p:clrMapOvr>
    <a:masterClrMapping/>
  </p:clrMapOvr>
</p:sldLayout>
</file>

<file path=ppt/slideLayouts/slideLayout11.xml><?xml version="1.0" encoding="utf-8"?>
<p:sldLayout xmlns:a="http://purl.oclc.org/ooxml/drawingml/main" xmlns:r="http://purl.oclc.org/ooxml/officeDocument/relationships" xmlns:p="http://purl.oclc.org/ooxml/presentationml/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4AB6E3-76E3-4CFC-9F6C-77D7751EA453}" type="datetimeFigureOut">
              <a:rPr lang="en-AU" smtClean="0">
                <a:solidFill>
                  <a:prstClr val="black">
                    <a:tint val="75%"/>
                  </a:prstClr>
                </a:solidFill>
              </a:rPr>
              <a:pPr/>
              <a:t>6/09/2023</a:t>
            </a:fld>
            <a:endParaRPr lang="en-AU" dirty="0">
              <a:solidFill>
                <a:prstClr val="black">
                  <a:tint val="75%"/>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
                </a:prstClr>
              </a:solidFill>
            </a:endParaRPr>
          </a:p>
        </p:txBody>
      </p:sp>
      <p:sp>
        <p:nvSpPr>
          <p:cNvPr id="6" name="Slide Number Placeholder 5"/>
          <p:cNvSpPr>
            <a:spLocks noGrp="1"/>
          </p:cNvSpPr>
          <p:nvPr>
            <p:ph type="sldNum" sz="quarter" idx="12"/>
          </p:nvPr>
        </p:nvSpPr>
        <p:spPr/>
        <p:txBody>
          <a:bodyPr/>
          <a:lstStyle/>
          <a:p>
            <a:fld id="{B15E531D-017F-4076-8B79-F4DBE56C566F}" type="slidenum">
              <a:rPr lang="en-AU" smtClean="0">
                <a:solidFill>
                  <a:prstClr val="black">
                    <a:tint val="75%"/>
                  </a:prstClr>
                </a:solidFill>
              </a:rPr>
              <a:pPr/>
              <a:t>‹#›</a:t>
            </a:fld>
            <a:endParaRPr lang="en-AU" dirty="0">
              <a:solidFill>
                <a:prstClr val="black">
                  <a:tint val="75%"/>
                </a:prstClr>
              </a:solidFill>
            </a:endParaRPr>
          </a:p>
        </p:txBody>
      </p:sp>
    </p:spTree>
    <p:extLst>
      <p:ext uri="{BB962C8B-B14F-4D97-AF65-F5344CB8AC3E}">
        <p14:creationId xmlns:p14="http://schemas.microsoft.com/office/powerpoint/2010/main" val="1166389028"/>
      </p:ext>
    </p:extLst>
  </p:cSld>
  <p:clrMapOvr>
    <a:masterClrMapping/>
  </p:clrMapOvr>
</p:sldLayout>
</file>

<file path=ppt/slideLayouts/slideLayout2.xml><?xml version="1.0" encoding="utf-8"?>
<p:sldLayout xmlns:a="http://purl.oclc.org/ooxml/drawingml/main" xmlns:r="http://purl.oclc.org/ooxml/officeDocument/relationships" xmlns:p="http://purl.oclc.org/ooxml/presentationml/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4AB6E3-76E3-4CFC-9F6C-77D7751EA453}" type="datetimeFigureOut">
              <a:rPr lang="en-AU" smtClean="0">
                <a:solidFill>
                  <a:prstClr val="black">
                    <a:tint val="75%"/>
                  </a:prstClr>
                </a:solidFill>
              </a:rPr>
              <a:pPr/>
              <a:t>6/09/2023</a:t>
            </a:fld>
            <a:endParaRPr lang="en-AU" dirty="0">
              <a:solidFill>
                <a:prstClr val="black">
                  <a:tint val="75%"/>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
                </a:prstClr>
              </a:solidFill>
            </a:endParaRPr>
          </a:p>
        </p:txBody>
      </p:sp>
      <p:sp>
        <p:nvSpPr>
          <p:cNvPr id="6" name="Slide Number Placeholder 5"/>
          <p:cNvSpPr>
            <a:spLocks noGrp="1"/>
          </p:cNvSpPr>
          <p:nvPr>
            <p:ph type="sldNum" sz="quarter" idx="12"/>
          </p:nvPr>
        </p:nvSpPr>
        <p:spPr/>
        <p:txBody>
          <a:bodyPr/>
          <a:lstStyle/>
          <a:p>
            <a:fld id="{B15E531D-017F-4076-8B79-F4DBE56C566F}" type="slidenum">
              <a:rPr lang="en-AU" smtClean="0">
                <a:solidFill>
                  <a:prstClr val="black">
                    <a:tint val="75%"/>
                  </a:prstClr>
                </a:solidFill>
              </a:rPr>
              <a:pPr/>
              <a:t>‹#›</a:t>
            </a:fld>
            <a:endParaRPr lang="en-AU" dirty="0">
              <a:solidFill>
                <a:prstClr val="black">
                  <a:tint val="75%"/>
                </a:prstClr>
              </a:solidFill>
            </a:endParaRPr>
          </a:p>
        </p:txBody>
      </p:sp>
    </p:spTree>
    <p:extLst>
      <p:ext uri="{BB962C8B-B14F-4D97-AF65-F5344CB8AC3E}">
        <p14:creationId xmlns:p14="http://schemas.microsoft.com/office/powerpoint/2010/main" val="1890816331"/>
      </p:ext>
    </p:extLst>
  </p:cSld>
  <p:clrMapOvr>
    <a:masterClrMapping/>
  </p:clrMapOvr>
</p:sldLayout>
</file>

<file path=ppt/slideLayouts/slideLayout3.xml><?xml version="1.0" encoding="utf-8"?>
<p:sldLayout xmlns:a="http://purl.oclc.org/ooxml/drawingml/main" xmlns:r="http://purl.oclc.org/ooxml/officeDocument/relationships" xmlns:p="http://purl.oclc.org/ooxml/presentationml/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
                  </a:schemeClr>
                </a:solidFill>
              </a:defRPr>
            </a:lvl2pPr>
            <a:lvl3pPr marL="685800" indent="0">
              <a:buNone/>
              <a:defRPr sz="1350">
                <a:solidFill>
                  <a:schemeClr val="tx1">
                    <a:tint val="75%"/>
                  </a:schemeClr>
                </a:solidFill>
              </a:defRPr>
            </a:lvl3pPr>
            <a:lvl4pPr marL="1028700" indent="0">
              <a:buNone/>
              <a:defRPr sz="1200">
                <a:solidFill>
                  <a:schemeClr val="tx1">
                    <a:tint val="75%"/>
                  </a:schemeClr>
                </a:solidFill>
              </a:defRPr>
            </a:lvl4pPr>
            <a:lvl5pPr marL="1371600" indent="0">
              <a:buNone/>
              <a:defRPr sz="1200">
                <a:solidFill>
                  <a:schemeClr val="tx1">
                    <a:tint val="75%"/>
                  </a:schemeClr>
                </a:solidFill>
              </a:defRPr>
            </a:lvl5pPr>
            <a:lvl6pPr marL="1714500" indent="0">
              <a:buNone/>
              <a:defRPr sz="1200">
                <a:solidFill>
                  <a:schemeClr val="tx1">
                    <a:tint val="75%"/>
                  </a:schemeClr>
                </a:solidFill>
              </a:defRPr>
            </a:lvl6pPr>
            <a:lvl7pPr marL="2057400" indent="0">
              <a:buNone/>
              <a:defRPr sz="1200">
                <a:solidFill>
                  <a:schemeClr val="tx1">
                    <a:tint val="75%"/>
                  </a:schemeClr>
                </a:solidFill>
              </a:defRPr>
            </a:lvl7pPr>
            <a:lvl8pPr marL="2400300" indent="0">
              <a:buNone/>
              <a:defRPr sz="1200">
                <a:solidFill>
                  <a:schemeClr val="tx1">
                    <a:tint val="75%"/>
                  </a:schemeClr>
                </a:solidFill>
              </a:defRPr>
            </a:lvl8pPr>
            <a:lvl9pPr marL="2743200" indent="0">
              <a:buNone/>
              <a:defRPr sz="1200">
                <a:solidFill>
                  <a:schemeClr val="tx1">
                    <a:tint val="75%"/>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4AB6E3-76E3-4CFC-9F6C-77D7751EA453}" type="datetimeFigureOut">
              <a:rPr lang="en-AU" smtClean="0">
                <a:solidFill>
                  <a:prstClr val="black">
                    <a:tint val="75%"/>
                  </a:prstClr>
                </a:solidFill>
              </a:rPr>
              <a:pPr/>
              <a:t>6/09/2023</a:t>
            </a:fld>
            <a:endParaRPr lang="en-AU" dirty="0">
              <a:solidFill>
                <a:prstClr val="black">
                  <a:tint val="75%"/>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
                </a:prstClr>
              </a:solidFill>
            </a:endParaRPr>
          </a:p>
        </p:txBody>
      </p:sp>
      <p:sp>
        <p:nvSpPr>
          <p:cNvPr id="6" name="Slide Number Placeholder 5"/>
          <p:cNvSpPr>
            <a:spLocks noGrp="1"/>
          </p:cNvSpPr>
          <p:nvPr>
            <p:ph type="sldNum" sz="quarter" idx="12"/>
          </p:nvPr>
        </p:nvSpPr>
        <p:spPr/>
        <p:txBody>
          <a:bodyPr/>
          <a:lstStyle/>
          <a:p>
            <a:fld id="{B15E531D-017F-4076-8B79-F4DBE56C566F}" type="slidenum">
              <a:rPr lang="en-AU" smtClean="0">
                <a:solidFill>
                  <a:prstClr val="black">
                    <a:tint val="75%"/>
                  </a:prstClr>
                </a:solidFill>
              </a:rPr>
              <a:pPr/>
              <a:t>‹#›</a:t>
            </a:fld>
            <a:endParaRPr lang="en-AU" dirty="0">
              <a:solidFill>
                <a:prstClr val="black">
                  <a:tint val="75%"/>
                </a:prstClr>
              </a:solidFill>
            </a:endParaRPr>
          </a:p>
        </p:txBody>
      </p:sp>
    </p:spTree>
    <p:extLst>
      <p:ext uri="{BB962C8B-B14F-4D97-AF65-F5344CB8AC3E}">
        <p14:creationId xmlns:p14="http://schemas.microsoft.com/office/powerpoint/2010/main" val="190575685"/>
      </p:ext>
    </p:extLst>
  </p:cSld>
  <p:clrMapOvr>
    <a:masterClrMapping/>
  </p:clrMapOvr>
</p:sldLayout>
</file>

<file path=ppt/slideLayouts/slideLayout4.xml><?xml version="1.0" encoding="utf-8"?>
<p:sldLayout xmlns:a="http://purl.oclc.org/ooxml/drawingml/main" xmlns:r="http://purl.oclc.org/ooxml/officeDocument/relationships" xmlns:p="http://purl.oclc.org/ooxml/presentationml/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4AB6E3-76E3-4CFC-9F6C-77D7751EA453}" type="datetimeFigureOut">
              <a:rPr lang="en-AU" smtClean="0">
                <a:solidFill>
                  <a:prstClr val="black">
                    <a:tint val="75%"/>
                  </a:prstClr>
                </a:solidFill>
              </a:rPr>
              <a:pPr/>
              <a:t>6/09/2023</a:t>
            </a:fld>
            <a:endParaRPr lang="en-AU" dirty="0">
              <a:solidFill>
                <a:prstClr val="black">
                  <a:tint val="75%"/>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
                </a:prstClr>
              </a:solidFill>
            </a:endParaRPr>
          </a:p>
        </p:txBody>
      </p:sp>
      <p:sp>
        <p:nvSpPr>
          <p:cNvPr id="7" name="Slide Number Placeholder 6"/>
          <p:cNvSpPr>
            <a:spLocks noGrp="1"/>
          </p:cNvSpPr>
          <p:nvPr>
            <p:ph type="sldNum" sz="quarter" idx="12"/>
          </p:nvPr>
        </p:nvSpPr>
        <p:spPr/>
        <p:txBody>
          <a:bodyPr/>
          <a:lstStyle/>
          <a:p>
            <a:fld id="{B15E531D-017F-4076-8B79-F4DBE56C566F}" type="slidenum">
              <a:rPr lang="en-AU" smtClean="0">
                <a:solidFill>
                  <a:prstClr val="black">
                    <a:tint val="75%"/>
                  </a:prstClr>
                </a:solidFill>
              </a:rPr>
              <a:pPr/>
              <a:t>‹#›</a:t>
            </a:fld>
            <a:endParaRPr lang="en-AU" dirty="0">
              <a:solidFill>
                <a:prstClr val="black">
                  <a:tint val="75%"/>
                </a:prstClr>
              </a:solidFill>
            </a:endParaRPr>
          </a:p>
        </p:txBody>
      </p:sp>
    </p:spTree>
    <p:extLst>
      <p:ext uri="{BB962C8B-B14F-4D97-AF65-F5344CB8AC3E}">
        <p14:creationId xmlns:p14="http://schemas.microsoft.com/office/powerpoint/2010/main" val="1236918978"/>
      </p:ext>
    </p:extLst>
  </p:cSld>
  <p:clrMapOvr>
    <a:masterClrMapping/>
  </p:clrMapOvr>
</p:sldLayout>
</file>

<file path=ppt/slideLayouts/slideLayout5.xml><?xml version="1.0" encoding="utf-8"?>
<p:sldLayout xmlns:a="http://purl.oclc.org/ooxml/drawingml/main" xmlns:r="http://purl.oclc.org/ooxml/officeDocument/relationships" xmlns:p="http://purl.oclc.org/ooxml/presentationml/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4AB6E3-76E3-4CFC-9F6C-77D7751EA453}" type="datetimeFigureOut">
              <a:rPr lang="en-AU" smtClean="0">
                <a:solidFill>
                  <a:prstClr val="black">
                    <a:tint val="75%"/>
                  </a:prstClr>
                </a:solidFill>
              </a:rPr>
              <a:pPr/>
              <a:t>6/09/2023</a:t>
            </a:fld>
            <a:endParaRPr lang="en-AU" dirty="0">
              <a:solidFill>
                <a:prstClr val="black">
                  <a:tint val="75%"/>
                </a:prstClr>
              </a:solidFill>
            </a:endParaRPr>
          </a:p>
        </p:txBody>
      </p:sp>
      <p:sp>
        <p:nvSpPr>
          <p:cNvPr id="8" name="Footer Placeholder 7"/>
          <p:cNvSpPr>
            <a:spLocks noGrp="1"/>
          </p:cNvSpPr>
          <p:nvPr>
            <p:ph type="ftr" sz="quarter" idx="11"/>
          </p:nvPr>
        </p:nvSpPr>
        <p:spPr/>
        <p:txBody>
          <a:bodyPr/>
          <a:lstStyle/>
          <a:p>
            <a:endParaRPr lang="en-AU" dirty="0">
              <a:solidFill>
                <a:prstClr val="black">
                  <a:tint val="75%"/>
                </a:prstClr>
              </a:solidFill>
            </a:endParaRPr>
          </a:p>
        </p:txBody>
      </p:sp>
      <p:sp>
        <p:nvSpPr>
          <p:cNvPr id="9" name="Slide Number Placeholder 8"/>
          <p:cNvSpPr>
            <a:spLocks noGrp="1"/>
          </p:cNvSpPr>
          <p:nvPr>
            <p:ph type="sldNum" sz="quarter" idx="12"/>
          </p:nvPr>
        </p:nvSpPr>
        <p:spPr/>
        <p:txBody>
          <a:bodyPr/>
          <a:lstStyle/>
          <a:p>
            <a:fld id="{B15E531D-017F-4076-8B79-F4DBE56C566F}" type="slidenum">
              <a:rPr lang="en-AU" smtClean="0">
                <a:solidFill>
                  <a:prstClr val="black">
                    <a:tint val="75%"/>
                  </a:prstClr>
                </a:solidFill>
              </a:rPr>
              <a:pPr/>
              <a:t>‹#›</a:t>
            </a:fld>
            <a:endParaRPr lang="en-AU" dirty="0">
              <a:solidFill>
                <a:prstClr val="black">
                  <a:tint val="75%"/>
                </a:prstClr>
              </a:solidFill>
            </a:endParaRPr>
          </a:p>
        </p:txBody>
      </p:sp>
    </p:spTree>
    <p:extLst>
      <p:ext uri="{BB962C8B-B14F-4D97-AF65-F5344CB8AC3E}">
        <p14:creationId xmlns:p14="http://schemas.microsoft.com/office/powerpoint/2010/main" val="2422216067"/>
      </p:ext>
    </p:extLst>
  </p:cSld>
  <p:clrMapOvr>
    <a:masterClrMapping/>
  </p:clrMapOvr>
</p:sldLayout>
</file>

<file path=ppt/slideLayouts/slideLayout6.xml><?xml version="1.0" encoding="utf-8"?>
<p:sldLayout xmlns:a="http://purl.oclc.org/ooxml/drawingml/main" xmlns:r="http://purl.oclc.org/ooxml/officeDocument/relationships" xmlns:p="http://purl.oclc.org/ooxml/presentationml/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4AB6E3-76E3-4CFC-9F6C-77D7751EA453}" type="datetimeFigureOut">
              <a:rPr lang="en-AU" smtClean="0">
                <a:solidFill>
                  <a:prstClr val="black">
                    <a:tint val="75%"/>
                  </a:prstClr>
                </a:solidFill>
              </a:rPr>
              <a:pPr/>
              <a:t>6/09/2023</a:t>
            </a:fld>
            <a:endParaRPr lang="en-AU" dirty="0">
              <a:solidFill>
                <a:prstClr val="black">
                  <a:tint val="75%"/>
                </a:prstClr>
              </a:solidFill>
            </a:endParaRPr>
          </a:p>
        </p:txBody>
      </p:sp>
      <p:sp>
        <p:nvSpPr>
          <p:cNvPr id="4" name="Footer Placeholder 3"/>
          <p:cNvSpPr>
            <a:spLocks noGrp="1"/>
          </p:cNvSpPr>
          <p:nvPr>
            <p:ph type="ftr" sz="quarter" idx="11"/>
          </p:nvPr>
        </p:nvSpPr>
        <p:spPr/>
        <p:txBody>
          <a:bodyPr/>
          <a:lstStyle/>
          <a:p>
            <a:endParaRPr lang="en-AU" dirty="0">
              <a:solidFill>
                <a:prstClr val="black">
                  <a:tint val="75%"/>
                </a:prstClr>
              </a:solidFill>
            </a:endParaRPr>
          </a:p>
        </p:txBody>
      </p:sp>
      <p:sp>
        <p:nvSpPr>
          <p:cNvPr id="5" name="Slide Number Placeholder 4"/>
          <p:cNvSpPr>
            <a:spLocks noGrp="1"/>
          </p:cNvSpPr>
          <p:nvPr>
            <p:ph type="sldNum" sz="quarter" idx="12"/>
          </p:nvPr>
        </p:nvSpPr>
        <p:spPr/>
        <p:txBody>
          <a:bodyPr/>
          <a:lstStyle/>
          <a:p>
            <a:fld id="{B15E531D-017F-4076-8B79-F4DBE56C566F}" type="slidenum">
              <a:rPr lang="en-AU" smtClean="0">
                <a:solidFill>
                  <a:prstClr val="black">
                    <a:tint val="75%"/>
                  </a:prstClr>
                </a:solidFill>
              </a:rPr>
              <a:pPr/>
              <a:t>‹#›</a:t>
            </a:fld>
            <a:endParaRPr lang="en-AU" dirty="0">
              <a:solidFill>
                <a:prstClr val="black">
                  <a:tint val="75%"/>
                </a:prstClr>
              </a:solidFill>
            </a:endParaRPr>
          </a:p>
        </p:txBody>
      </p:sp>
    </p:spTree>
    <p:extLst>
      <p:ext uri="{BB962C8B-B14F-4D97-AF65-F5344CB8AC3E}">
        <p14:creationId xmlns:p14="http://schemas.microsoft.com/office/powerpoint/2010/main" val="4288347513"/>
      </p:ext>
    </p:extLst>
  </p:cSld>
  <p:clrMapOvr>
    <a:masterClrMapping/>
  </p:clrMapOvr>
</p:sldLayout>
</file>

<file path=ppt/slideLayouts/slideLayout7.xml><?xml version="1.0" encoding="utf-8"?>
<p:sldLayout xmlns:a="http://purl.oclc.org/ooxml/drawingml/main" xmlns:r="http://purl.oclc.org/ooxml/officeDocument/relationships" xmlns:p="http://purl.oclc.org/ooxml/presentationml/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4AB6E3-76E3-4CFC-9F6C-77D7751EA453}" type="datetimeFigureOut">
              <a:rPr lang="en-AU" smtClean="0">
                <a:solidFill>
                  <a:prstClr val="black">
                    <a:tint val="75%"/>
                  </a:prstClr>
                </a:solidFill>
              </a:rPr>
              <a:pPr/>
              <a:t>6/09/2023</a:t>
            </a:fld>
            <a:endParaRPr lang="en-AU" dirty="0">
              <a:solidFill>
                <a:prstClr val="black">
                  <a:tint val="75%"/>
                </a:prstClr>
              </a:solidFill>
            </a:endParaRPr>
          </a:p>
        </p:txBody>
      </p:sp>
      <p:sp>
        <p:nvSpPr>
          <p:cNvPr id="3" name="Footer Placeholder 2"/>
          <p:cNvSpPr>
            <a:spLocks noGrp="1"/>
          </p:cNvSpPr>
          <p:nvPr>
            <p:ph type="ftr" sz="quarter" idx="11"/>
          </p:nvPr>
        </p:nvSpPr>
        <p:spPr/>
        <p:txBody>
          <a:bodyPr/>
          <a:lstStyle/>
          <a:p>
            <a:endParaRPr lang="en-AU" dirty="0">
              <a:solidFill>
                <a:prstClr val="black">
                  <a:tint val="75%"/>
                </a:prstClr>
              </a:solidFill>
            </a:endParaRPr>
          </a:p>
        </p:txBody>
      </p:sp>
      <p:sp>
        <p:nvSpPr>
          <p:cNvPr id="4" name="Slide Number Placeholder 3"/>
          <p:cNvSpPr>
            <a:spLocks noGrp="1"/>
          </p:cNvSpPr>
          <p:nvPr>
            <p:ph type="sldNum" sz="quarter" idx="12"/>
          </p:nvPr>
        </p:nvSpPr>
        <p:spPr/>
        <p:txBody>
          <a:bodyPr/>
          <a:lstStyle/>
          <a:p>
            <a:fld id="{B15E531D-017F-4076-8B79-F4DBE56C566F}" type="slidenum">
              <a:rPr lang="en-AU" smtClean="0">
                <a:solidFill>
                  <a:prstClr val="black">
                    <a:tint val="75%"/>
                  </a:prstClr>
                </a:solidFill>
              </a:rPr>
              <a:pPr/>
              <a:t>‹#›</a:t>
            </a:fld>
            <a:endParaRPr lang="en-AU" dirty="0">
              <a:solidFill>
                <a:prstClr val="black">
                  <a:tint val="75%"/>
                </a:prstClr>
              </a:solidFill>
            </a:endParaRPr>
          </a:p>
        </p:txBody>
      </p:sp>
    </p:spTree>
    <p:extLst>
      <p:ext uri="{BB962C8B-B14F-4D97-AF65-F5344CB8AC3E}">
        <p14:creationId xmlns:p14="http://schemas.microsoft.com/office/powerpoint/2010/main" val="4124407053"/>
      </p:ext>
    </p:extLst>
  </p:cSld>
  <p:clrMapOvr>
    <a:masterClrMapping/>
  </p:clrMapOvr>
</p:sldLayout>
</file>

<file path=ppt/slideLayouts/slideLayout8.xml><?xml version="1.0" encoding="utf-8"?>
<p:sldLayout xmlns:a="http://purl.oclc.org/ooxml/drawingml/main" xmlns:r="http://purl.oclc.org/ooxml/officeDocument/relationships" xmlns:p="http://purl.oclc.org/ooxml/presentationml/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44AB6E3-76E3-4CFC-9F6C-77D7751EA453}" type="datetimeFigureOut">
              <a:rPr lang="en-AU" smtClean="0">
                <a:solidFill>
                  <a:prstClr val="black">
                    <a:tint val="75%"/>
                  </a:prstClr>
                </a:solidFill>
              </a:rPr>
              <a:pPr/>
              <a:t>6/09/2023</a:t>
            </a:fld>
            <a:endParaRPr lang="en-AU" dirty="0">
              <a:solidFill>
                <a:prstClr val="black">
                  <a:tint val="75%"/>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
                </a:prstClr>
              </a:solidFill>
            </a:endParaRPr>
          </a:p>
        </p:txBody>
      </p:sp>
      <p:sp>
        <p:nvSpPr>
          <p:cNvPr id="7" name="Slide Number Placeholder 6"/>
          <p:cNvSpPr>
            <a:spLocks noGrp="1"/>
          </p:cNvSpPr>
          <p:nvPr>
            <p:ph type="sldNum" sz="quarter" idx="12"/>
          </p:nvPr>
        </p:nvSpPr>
        <p:spPr/>
        <p:txBody>
          <a:bodyPr/>
          <a:lstStyle/>
          <a:p>
            <a:fld id="{B15E531D-017F-4076-8B79-F4DBE56C566F}" type="slidenum">
              <a:rPr lang="en-AU" smtClean="0">
                <a:solidFill>
                  <a:prstClr val="black">
                    <a:tint val="75%"/>
                  </a:prstClr>
                </a:solidFill>
              </a:rPr>
              <a:pPr/>
              <a:t>‹#›</a:t>
            </a:fld>
            <a:endParaRPr lang="en-AU" dirty="0">
              <a:solidFill>
                <a:prstClr val="black">
                  <a:tint val="75%"/>
                </a:prstClr>
              </a:solidFill>
            </a:endParaRPr>
          </a:p>
        </p:txBody>
      </p:sp>
    </p:spTree>
    <p:extLst>
      <p:ext uri="{BB962C8B-B14F-4D97-AF65-F5344CB8AC3E}">
        <p14:creationId xmlns:p14="http://schemas.microsoft.com/office/powerpoint/2010/main" val="2933305151"/>
      </p:ext>
    </p:extLst>
  </p:cSld>
  <p:clrMapOvr>
    <a:masterClrMapping/>
  </p:clrMapOvr>
</p:sldLayout>
</file>

<file path=ppt/slideLayouts/slideLayout9.xml><?xml version="1.0" encoding="utf-8"?>
<p:sldLayout xmlns:a="http://purl.oclc.org/ooxml/drawingml/main" xmlns:r="http://purl.oclc.org/ooxml/officeDocument/relationships" xmlns:p="http://purl.oclc.org/ooxml/presentationml/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44AB6E3-76E3-4CFC-9F6C-77D7751EA453}" type="datetimeFigureOut">
              <a:rPr lang="en-AU" smtClean="0">
                <a:solidFill>
                  <a:prstClr val="black">
                    <a:tint val="75%"/>
                  </a:prstClr>
                </a:solidFill>
              </a:rPr>
              <a:pPr/>
              <a:t>6/09/2023</a:t>
            </a:fld>
            <a:endParaRPr lang="en-AU" dirty="0">
              <a:solidFill>
                <a:prstClr val="black">
                  <a:tint val="75%"/>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
                </a:prstClr>
              </a:solidFill>
            </a:endParaRPr>
          </a:p>
        </p:txBody>
      </p:sp>
      <p:sp>
        <p:nvSpPr>
          <p:cNvPr id="7" name="Slide Number Placeholder 6"/>
          <p:cNvSpPr>
            <a:spLocks noGrp="1"/>
          </p:cNvSpPr>
          <p:nvPr>
            <p:ph type="sldNum" sz="quarter" idx="12"/>
          </p:nvPr>
        </p:nvSpPr>
        <p:spPr/>
        <p:txBody>
          <a:bodyPr/>
          <a:lstStyle/>
          <a:p>
            <a:fld id="{B15E531D-017F-4076-8B79-F4DBE56C566F}" type="slidenum">
              <a:rPr lang="en-AU" smtClean="0">
                <a:solidFill>
                  <a:prstClr val="black">
                    <a:tint val="75%"/>
                  </a:prstClr>
                </a:solidFill>
              </a:rPr>
              <a:pPr/>
              <a:t>‹#›</a:t>
            </a:fld>
            <a:endParaRPr lang="en-AU" dirty="0">
              <a:solidFill>
                <a:prstClr val="black">
                  <a:tint val="75%"/>
                </a:prstClr>
              </a:solidFill>
            </a:endParaRPr>
          </a:p>
        </p:txBody>
      </p:sp>
    </p:spTree>
    <p:extLst>
      <p:ext uri="{BB962C8B-B14F-4D97-AF65-F5344CB8AC3E}">
        <p14:creationId xmlns:p14="http://schemas.microsoft.com/office/powerpoint/2010/main" val="3397898969"/>
      </p:ext>
    </p:extLst>
  </p:cSld>
  <p:clrMapOvr>
    <a:masterClrMapping/>
  </p:clrMapOvr>
</p:sldLayout>
</file>

<file path=ppt/slideMasters/_rels/slideMaster1.xml.rels><?xml version="1.0" encoding="UTF-8" standalone="yes"?>
<Relationships xmlns="http://schemas.openxmlformats.org/package/2006/relationships"><Relationship Id="rId8" Type="http://purl.oclc.org/ooxml/officeDocument/relationships/slideLayout" Target="../slideLayouts/slideLayout8.xml"/><Relationship Id="rId3" Type="http://purl.oclc.org/ooxml/officeDocument/relationships/slideLayout" Target="../slideLayouts/slideLayout3.xml"/><Relationship Id="rId7" Type="http://purl.oclc.org/ooxml/officeDocument/relationships/slideLayout" Target="../slideLayouts/slideLayout7.xml"/><Relationship Id="rId12" Type="http://purl.oclc.org/ooxml/officeDocument/relationships/theme" Target="../theme/theme1.xml"/><Relationship Id="rId2" Type="http://purl.oclc.org/ooxml/officeDocument/relationships/slideLayout" Target="../slideLayouts/slideLayout2.xml"/><Relationship Id="rId1" Type="http://purl.oclc.org/ooxml/officeDocument/relationships/slideLayout" Target="../slideLayouts/slideLayout1.xml"/><Relationship Id="rId6" Type="http://purl.oclc.org/ooxml/officeDocument/relationships/slideLayout" Target="../slideLayouts/slideLayout6.xml"/><Relationship Id="rId11" Type="http://purl.oclc.org/ooxml/officeDocument/relationships/slideLayout" Target="../slideLayouts/slideLayout11.xml"/><Relationship Id="rId5" Type="http://purl.oclc.org/ooxml/officeDocument/relationships/slideLayout" Target="../slideLayouts/slideLayout5.xml"/><Relationship Id="rId10" Type="http://purl.oclc.org/ooxml/officeDocument/relationships/slideLayout" Target="../slideLayouts/slideLayout10.xml"/><Relationship Id="rId4" Type="http://purl.oclc.org/ooxml/officeDocument/relationships/slideLayout" Target="../slideLayouts/slideLayout4.xml"/><Relationship Id="rId9" Type="http://purl.oclc.org/ooxml/officeDocument/relationships/slideLayout" Target="../slideLayouts/slideLayout9.xml"/></Relationships>
</file>

<file path=ppt/slideMasters/slideMaster1.xml><?xml version="1.0" encoding="utf-8"?>
<p:sldMaster xmlns:a="http://purl.oclc.org/ooxml/drawingml/main" xmlns:r="http://purl.oclc.org/ooxml/officeDocument/relationships" xmlns:p="http://purl.oclc.org/ooxml/presentationml/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
                  </a:schemeClr>
                </a:solidFill>
              </a:defRPr>
            </a:lvl1pPr>
          </a:lstStyle>
          <a:p>
            <a:pPr defTabSz="457200"/>
            <a:fld id="{044AB6E3-76E3-4CFC-9F6C-77D7751EA453}" type="datetimeFigureOut">
              <a:rPr lang="en-AU" smtClean="0">
                <a:solidFill>
                  <a:prstClr val="black">
                    <a:tint val="75%"/>
                  </a:prstClr>
                </a:solidFill>
              </a:rPr>
              <a:pPr defTabSz="457200"/>
              <a:t>6/09/2023</a:t>
            </a:fld>
            <a:endParaRPr lang="en-AU" dirty="0">
              <a:solidFill>
                <a:prstClr val="black">
                  <a:tint val="75%"/>
                </a:prstClr>
              </a:solidFill>
            </a:endParaRP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
                  </a:schemeClr>
                </a:solidFill>
              </a:defRPr>
            </a:lvl1pPr>
          </a:lstStyle>
          <a:p>
            <a:pPr defTabSz="457200"/>
            <a:endParaRPr lang="en-AU" dirty="0">
              <a:solidFill>
                <a:prstClr val="black">
                  <a:tint val="75%"/>
                </a:prstClr>
              </a:solidFill>
            </a:endParaRP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
                  </a:schemeClr>
                </a:solidFill>
              </a:defRPr>
            </a:lvl1pPr>
          </a:lstStyle>
          <a:p>
            <a:pPr defTabSz="457200"/>
            <a:fld id="{B15E531D-017F-4076-8B79-F4DBE56C566F}" type="slidenum">
              <a:rPr lang="en-AU" smtClean="0">
                <a:solidFill>
                  <a:prstClr val="black">
                    <a:tint val="75%"/>
                  </a:prstClr>
                </a:solidFill>
              </a:rPr>
              <a:pPr defTabSz="457200"/>
              <a:t>‹#›</a:t>
            </a:fld>
            <a:endParaRPr lang="en-AU" dirty="0">
              <a:solidFill>
                <a:prstClr val="black">
                  <a:tint val="75%"/>
                </a:prstClr>
              </a:solidFill>
            </a:endParaRPr>
          </a:p>
        </p:txBody>
      </p:sp>
    </p:spTree>
    <p:extLst>
      <p:ext uri="{BB962C8B-B14F-4D97-AF65-F5344CB8AC3E}">
        <p14:creationId xmlns:p14="http://schemas.microsoft.com/office/powerpoint/2010/main" val="4201891759"/>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685800" rtl="0" eaLnBrk="1" latinLnBrk="0" hangingPunct="1">
        <a:lnSpc>
          <a:spcPct val="9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purl.oclc.org/ooxml/officeDocument/relationships/hyperlink" Target="https://www.relationshipswa.org.au/courses/courses-and-workshops/managing-anger-and-stress-for-women" TargetMode="External"/><Relationship Id="rId2" Type="http://purl.oclc.org/ooxml/officeDocument/relationships/image" Target="../media/image1.jpeg"/><Relationship Id="rId1" Type="http://purl.oclc.org/ooxml/officeDocument/relationships/slideLayout" Target="../slideLayouts/slideLayout2.xml"/><Relationship Id="rId5" Type="http://purl.oclc.org/ooxml/officeDocument/relationships/image" Target="../media/image2.jpeg"/><Relationship Id="rId4" Type="http://purl.oclc.org/ooxml/officeDocument/relationships/hyperlink" Target="http://www.relationshipswa.org.au/" TargetMode="External"/></Relationships>
</file>

<file path=ppt/slides/slide1.xml><?xml version="1.0" encoding="utf-8"?>
<p:sld xmlns:a="http://purl.oclc.org/ooxml/drawingml/main" xmlns:r="http://purl.oclc.org/ooxml/officeDocument/relationships" xmlns:p="http://purl.oclc.org/ooxml/presentationml/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b="23.976%"/>
          <a:stretch/>
        </p:blipFill>
        <p:spPr>
          <a:xfrm>
            <a:off x="-2" y="6868173"/>
            <a:ext cx="6858000" cy="3475795"/>
          </a:xfrm>
          <a:prstGeom prst="rect">
            <a:avLst/>
          </a:prstGeom>
        </p:spPr>
      </p:pic>
      <p:sp>
        <p:nvSpPr>
          <p:cNvPr id="41" name="TextBox 40">
            <a:extLst>
              <a:ext uri="{FF2B5EF4-FFF2-40B4-BE49-F238E27FC236}">
                <a16:creationId xmlns:a16="http://schemas.microsoft.com/office/drawing/2014/main" id="{610B43A7-207C-4C7F-9E41-9376CA483FB8}"/>
              </a:ext>
            </a:extLst>
          </p:cNvPr>
          <p:cNvSpPr txBox="1"/>
          <p:nvPr/>
        </p:nvSpPr>
        <p:spPr>
          <a:xfrm>
            <a:off x="487095" y="222133"/>
            <a:ext cx="5781776" cy="955646"/>
          </a:xfrm>
          <a:prstGeom prst="rect">
            <a:avLst/>
          </a:prstGeom>
          <a:noFill/>
        </p:spPr>
        <p:txBody>
          <a:bodyPr wrap="square" rtlCol="0">
            <a:spAutoFit/>
          </a:bodyPr>
          <a:lstStyle/>
          <a:p>
            <a:pPr defTabSz="457200">
              <a:lnSpc>
                <a:spcPct val="80%"/>
              </a:lnSpc>
            </a:pPr>
            <a:r>
              <a:rPr lang="en-AU" sz="6600" b="1" spc="-150" dirty="0">
                <a:solidFill>
                  <a:schemeClr val="accent1">
                    <a:lumMod val="75%"/>
                  </a:schemeClr>
                </a:solidFill>
                <a:latin typeface="Cabin" panose="020B0803050202020004" pitchFamily="34" charset="0"/>
                <a:cs typeface="AngsanaUPC" panose="020B0502040204020203" pitchFamily="18" charset="-34"/>
              </a:rPr>
              <a:t>Managing Anger</a:t>
            </a:r>
            <a:endParaRPr lang="en-AU" sz="4000" spc="-150" dirty="0">
              <a:solidFill>
                <a:schemeClr val="accent1">
                  <a:lumMod val="75%"/>
                </a:schemeClr>
              </a:solidFill>
              <a:latin typeface="another shabby" panose="02000503000000020003" pitchFamily="2" charset="0"/>
              <a:cs typeface="AngsanaUPC" panose="020B0502040204020203" pitchFamily="18" charset="-34"/>
            </a:endParaRPr>
          </a:p>
        </p:txBody>
      </p:sp>
      <p:sp>
        <p:nvSpPr>
          <p:cNvPr id="36" name="Title 1">
            <a:extLst>
              <a:ext uri="{FF2B5EF4-FFF2-40B4-BE49-F238E27FC236}">
                <a16:creationId xmlns:a16="http://schemas.microsoft.com/office/drawing/2014/main" id="{A468ACDC-FFF2-4955-AE5D-9F12D6F2A18F}"/>
              </a:ext>
            </a:extLst>
          </p:cNvPr>
          <p:cNvSpPr txBox="1">
            <a:spLocks/>
          </p:cNvSpPr>
          <p:nvPr/>
        </p:nvSpPr>
        <p:spPr>
          <a:xfrm rot="16200000">
            <a:off x="2591310" y="3330032"/>
            <a:ext cx="1675373" cy="8479261"/>
          </a:xfrm>
          <a:prstGeom prst="rect">
            <a:avLst/>
          </a:prstGeom>
          <a:gradFill flip="none" rotWithShape="1">
            <a:gsLst>
              <a:gs pos="100%">
                <a:schemeClr val="bg1">
                  <a:alpha val="0%"/>
                </a:schemeClr>
              </a:gs>
              <a:gs pos="37%">
                <a:schemeClr val="bg1"/>
              </a:gs>
            </a:gsLst>
            <a:lin ang="10800000" scaled="1"/>
            <a:tileRect/>
          </a:gradFill>
        </p:spPr>
        <p:txBody>
          <a:bodyPr vert="horz" lIns="91440" tIns="45720" rIns="91440" bIns="45720" rtlCol="0" anchor="ctr">
            <a:normAutofit/>
          </a:bodyPr>
          <a:lstStyle>
            <a:lvl1pPr algn="l" defTabSz="685800" rtl="0" eaLnBrk="1" latinLnBrk="0" hangingPunct="1">
              <a:lnSpc>
                <a:spcPct val="90%"/>
              </a:lnSpc>
              <a:spcBef>
                <a:spcPct val="0%"/>
              </a:spcBef>
              <a:buNone/>
              <a:defRPr sz="3300" kern="1200">
                <a:solidFill>
                  <a:schemeClr val="tx1"/>
                </a:solidFill>
                <a:latin typeface="+mj-lt"/>
                <a:ea typeface="+mj-ea"/>
                <a:cs typeface="+mj-cs"/>
              </a:defRPr>
            </a:lvl1pPr>
          </a:lstStyle>
          <a:p>
            <a:endParaRPr lang="en-AU" dirty="0">
              <a:solidFill>
                <a:srgbClr val="FF0000"/>
              </a:solidFill>
              <a:latin typeface="another shabby" panose="02000506000000020004" pitchFamily="2" charset="0"/>
            </a:endParaRPr>
          </a:p>
          <a:p>
            <a:endParaRPr lang="en-AU" dirty="0">
              <a:solidFill>
                <a:srgbClr val="FF0000"/>
              </a:solidFill>
            </a:endParaRPr>
          </a:p>
        </p:txBody>
      </p:sp>
      <p:sp>
        <p:nvSpPr>
          <p:cNvPr id="46" name="Rectangle 45"/>
          <p:cNvSpPr/>
          <p:nvPr/>
        </p:nvSpPr>
        <p:spPr>
          <a:xfrm>
            <a:off x="376494" y="3919434"/>
            <a:ext cx="5466455" cy="1895840"/>
          </a:xfrm>
          <a:prstGeom prst="rect">
            <a:avLst/>
          </a:prstGeom>
        </p:spPr>
        <p:txBody>
          <a:bodyPr wrap="square" numCol="1">
            <a:spAutoFit/>
          </a:bodyPr>
          <a:lstStyle/>
          <a:p>
            <a:pPr algn="just" defTabSz="457200">
              <a:lnSpc>
                <a:spcPct val="102%"/>
              </a:lnSpc>
              <a:spcBef>
                <a:spcPts val="600"/>
              </a:spcBef>
            </a:pPr>
            <a:r>
              <a:rPr lang="en-AU" sz="1400" b="1" dirty="0">
                <a:solidFill>
                  <a:schemeClr val="accent2">
                    <a:lumMod val="75%"/>
                  </a:schemeClr>
                </a:solidFill>
                <a:latin typeface="Cabin" panose="020B0803050202020004" pitchFamily="34" charset="0"/>
              </a:rPr>
              <a:t>Come and explore</a:t>
            </a:r>
            <a:r>
              <a:rPr lang="en-AU" sz="1400" dirty="0">
                <a:solidFill>
                  <a:srgbClr val="DD8451"/>
                </a:solidFill>
                <a:latin typeface="Cabin" panose="020B0803050202020004" pitchFamily="34" charset="0"/>
              </a:rPr>
              <a:t>:</a:t>
            </a:r>
          </a:p>
          <a:p>
            <a:pPr marL="731838" indent="-285750" defTabSz="457200">
              <a:lnSpc>
                <a:spcPct val="95%"/>
              </a:lnSpc>
              <a:spcBef>
                <a:spcPts val="300"/>
              </a:spcBef>
              <a:spcAft>
                <a:spcPts val="400"/>
              </a:spcAft>
              <a:buClr>
                <a:srgbClr val="D49697"/>
              </a:buClr>
              <a:buFont typeface="Arial" panose="020B0604020202020204" pitchFamily="34" charset="0"/>
              <a:buChar char="•"/>
            </a:pPr>
            <a:r>
              <a:rPr lang="en-AU" sz="1250" spc="20" dirty="0">
                <a:solidFill>
                  <a:schemeClr val="tx1">
                    <a:lumMod val="75%"/>
                    <a:lumOff val="25%"/>
                  </a:schemeClr>
                </a:solidFill>
                <a:latin typeface="Cabin" panose="020B0803050202020004" pitchFamily="34" charset="0"/>
              </a:rPr>
              <a:t>The relationship between stress and anger</a:t>
            </a:r>
          </a:p>
          <a:p>
            <a:pPr marL="731838" indent="-285750" defTabSz="457200">
              <a:lnSpc>
                <a:spcPct val="95%"/>
              </a:lnSpc>
              <a:spcBef>
                <a:spcPts val="300"/>
              </a:spcBef>
              <a:spcAft>
                <a:spcPts val="400"/>
              </a:spcAft>
              <a:buClr>
                <a:srgbClr val="D49697"/>
              </a:buClr>
              <a:buFont typeface="Arial" panose="020B0604020202020204" pitchFamily="34" charset="0"/>
              <a:buChar char="•"/>
            </a:pPr>
            <a:r>
              <a:rPr lang="en-AU" sz="1250" spc="20" dirty="0">
                <a:solidFill>
                  <a:schemeClr val="tx1">
                    <a:lumMod val="75%"/>
                    <a:lumOff val="25%"/>
                  </a:schemeClr>
                </a:solidFill>
                <a:latin typeface="Cabin" panose="020B0803050202020004" pitchFamily="34" charset="0"/>
              </a:rPr>
              <a:t>The three components of anger and the myths about anger </a:t>
            </a:r>
          </a:p>
          <a:p>
            <a:pPr marL="731838" indent="-285750" defTabSz="457200">
              <a:lnSpc>
                <a:spcPct val="95%"/>
              </a:lnSpc>
              <a:spcBef>
                <a:spcPts val="300"/>
              </a:spcBef>
              <a:spcAft>
                <a:spcPts val="400"/>
              </a:spcAft>
              <a:buClr>
                <a:srgbClr val="D49697"/>
              </a:buClr>
              <a:buFont typeface="Arial" panose="020B0604020202020204" pitchFamily="34" charset="0"/>
              <a:buChar char="•"/>
            </a:pPr>
            <a:r>
              <a:rPr lang="en-AU" sz="1250" spc="20" dirty="0">
                <a:solidFill>
                  <a:schemeClr val="tx1">
                    <a:lumMod val="75%"/>
                    <a:lumOff val="25%"/>
                  </a:schemeClr>
                </a:solidFill>
                <a:latin typeface="Cabin" panose="020B0803050202020004" pitchFamily="34" charset="0"/>
              </a:rPr>
              <a:t>How to identify and manage your early warning signs</a:t>
            </a:r>
          </a:p>
          <a:p>
            <a:pPr marL="731838" indent="-285750" defTabSz="457200">
              <a:lnSpc>
                <a:spcPct val="95%"/>
              </a:lnSpc>
              <a:spcBef>
                <a:spcPts val="300"/>
              </a:spcBef>
              <a:spcAft>
                <a:spcPts val="400"/>
              </a:spcAft>
              <a:buClr>
                <a:srgbClr val="D49697"/>
              </a:buClr>
              <a:buFont typeface="Arial" panose="020B0604020202020204" pitchFamily="34" charset="0"/>
              <a:buChar char="•"/>
            </a:pPr>
            <a:r>
              <a:rPr lang="en-AU" sz="1250" spc="20" dirty="0">
                <a:solidFill>
                  <a:schemeClr val="tx1">
                    <a:lumMod val="75%"/>
                    <a:lumOff val="25%"/>
                  </a:schemeClr>
                </a:solidFill>
                <a:latin typeface="Cabin" panose="020B0803050202020004" pitchFamily="34" charset="0"/>
              </a:rPr>
              <a:t>Mindfulness skills to assist in the management of self   </a:t>
            </a:r>
          </a:p>
          <a:p>
            <a:pPr marL="731838" indent="-285750" defTabSz="457200">
              <a:lnSpc>
                <a:spcPct val="95%"/>
              </a:lnSpc>
              <a:spcBef>
                <a:spcPts val="300"/>
              </a:spcBef>
              <a:spcAft>
                <a:spcPts val="400"/>
              </a:spcAft>
              <a:buClr>
                <a:srgbClr val="D49697"/>
              </a:buClr>
              <a:buFont typeface="Arial" panose="020B0604020202020204" pitchFamily="34" charset="0"/>
              <a:buChar char="•"/>
            </a:pPr>
            <a:r>
              <a:rPr lang="en-AU" sz="1250" spc="20" dirty="0">
                <a:solidFill>
                  <a:schemeClr val="tx1">
                    <a:lumMod val="75%"/>
                    <a:lumOff val="25%"/>
                  </a:schemeClr>
                </a:solidFill>
                <a:latin typeface="Cabin" panose="020B0803050202020004" pitchFamily="34" charset="0"/>
              </a:rPr>
              <a:t>Strategies for dealing with the after effects of intense anger</a:t>
            </a:r>
          </a:p>
          <a:p>
            <a:pPr marL="731838" indent="-285750" defTabSz="457200">
              <a:lnSpc>
                <a:spcPct val="95%"/>
              </a:lnSpc>
              <a:spcBef>
                <a:spcPts val="300"/>
              </a:spcBef>
              <a:spcAft>
                <a:spcPts val="400"/>
              </a:spcAft>
              <a:buClr>
                <a:srgbClr val="D49697"/>
              </a:buClr>
              <a:buFont typeface="Arial" panose="020B0604020202020204" pitchFamily="34" charset="0"/>
              <a:buChar char="•"/>
            </a:pPr>
            <a:r>
              <a:rPr lang="en-AU" sz="1250" spc="20" dirty="0">
                <a:solidFill>
                  <a:schemeClr val="tx1">
                    <a:lumMod val="75%"/>
                    <a:lumOff val="25%"/>
                  </a:schemeClr>
                </a:solidFill>
                <a:latin typeface="Cabin" panose="020B0803050202020004" pitchFamily="34" charset="0"/>
              </a:rPr>
              <a:t>How to respond to another person’s anger or stress</a:t>
            </a:r>
          </a:p>
        </p:txBody>
      </p:sp>
      <p:sp>
        <p:nvSpPr>
          <p:cNvPr id="26" name="Rectangle 25"/>
          <p:cNvSpPr/>
          <p:nvPr/>
        </p:nvSpPr>
        <p:spPr>
          <a:xfrm>
            <a:off x="84822" y="6931794"/>
            <a:ext cx="6786825" cy="457305"/>
          </a:xfrm>
          <a:prstGeom prst="rect">
            <a:avLst/>
          </a:prstGeom>
        </p:spPr>
        <p:txBody>
          <a:bodyPr wrap="square">
            <a:spAutoFit/>
          </a:bodyPr>
          <a:lstStyle/>
          <a:p>
            <a:pPr algn="ctr" defTabSz="457200">
              <a:lnSpc>
                <a:spcPct val="105%"/>
              </a:lnSpc>
              <a:spcBef>
                <a:spcPts val="200"/>
              </a:spcBef>
            </a:pPr>
            <a:r>
              <a:rPr lang="en-AU" sz="1050" b="1" spc="30" dirty="0">
                <a:solidFill>
                  <a:schemeClr val="tx1">
                    <a:lumMod val="75%"/>
                    <a:lumOff val="25%"/>
                  </a:schemeClr>
                </a:solidFill>
                <a:latin typeface="Cabin" panose="020B0803050202020004" pitchFamily="34" charset="0"/>
              </a:rPr>
              <a:t>Places are limited - please contact (08) 6164 0200 or visit our website to enrol.</a:t>
            </a:r>
          </a:p>
          <a:p>
            <a:pPr algn="ctr" defTabSz="457200">
              <a:lnSpc>
                <a:spcPct val="105%"/>
              </a:lnSpc>
              <a:spcBef>
                <a:spcPts val="200"/>
              </a:spcBef>
            </a:pPr>
            <a:r>
              <a:rPr lang="en-AU" sz="1050" b="1" spc="30" dirty="0">
                <a:solidFill>
                  <a:schemeClr val="tx1">
                    <a:lumMod val="75%"/>
                    <a:lumOff val="25%"/>
                  </a:schemeClr>
                </a:solidFill>
                <a:latin typeface="Cabin" panose="020B0803050202020004" pitchFamily="34" charset="0"/>
              </a:rPr>
              <a:t>For more detail about our courses and workshops, click </a:t>
            </a:r>
            <a:r>
              <a:rPr lang="en-AU" sz="1050" b="1" spc="30" dirty="0">
                <a:solidFill>
                  <a:schemeClr val="tx1">
                    <a:lumMod val="75%"/>
                    <a:lumOff val="25%"/>
                  </a:schemeClr>
                </a:solidFill>
                <a:latin typeface="Cabin" panose="020B0803050202020004" pitchFamily="34" charset="0"/>
                <a:hlinkClick r:id="rId3"/>
              </a:rPr>
              <a:t>here</a:t>
            </a:r>
            <a:r>
              <a:rPr lang="en-AU" sz="1050" b="1" spc="30" dirty="0">
                <a:solidFill>
                  <a:schemeClr val="tx1">
                    <a:lumMod val="75%"/>
                    <a:lumOff val="25%"/>
                  </a:schemeClr>
                </a:solidFill>
                <a:latin typeface="Cabin" panose="020B0803050202020004" pitchFamily="34" charset="0"/>
              </a:rPr>
              <a:t> or visit </a:t>
            </a:r>
            <a:r>
              <a:rPr lang="en-AU" sz="1050" b="1" u="sng" spc="30" dirty="0">
                <a:solidFill>
                  <a:schemeClr val="tx1">
                    <a:lumMod val="75%"/>
                    <a:lumOff val="25%"/>
                  </a:schemeClr>
                </a:solidFill>
                <a:latin typeface="Cabin" panose="020B0803050202020004" pitchFamily="34" charset="0"/>
                <a:hlinkClick r:id="rId4"/>
              </a:rPr>
              <a:t>www.relationshipswa.org.au</a:t>
            </a:r>
            <a:endParaRPr lang="en-AU" sz="1050" b="1" u="sng" spc="30" dirty="0">
              <a:solidFill>
                <a:schemeClr val="tx1">
                  <a:lumMod val="75%"/>
                  <a:lumOff val="25%"/>
                </a:schemeClr>
              </a:solidFill>
              <a:latin typeface="Cabin" panose="020B0803050202020004" pitchFamily="34" charset="0"/>
            </a:endParaRPr>
          </a:p>
        </p:txBody>
      </p:sp>
      <p:grpSp>
        <p:nvGrpSpPr>
          <p:cNvPr id="23" name="Group 22"/>
          <p:cNvGrpSpPr/>
          <p:nvPr/>
        </p:nvGrpSpPr>
        <p:grpSpPr>
          <a:xfrm>
            <a:off x="357318" y="5823193"/>
            <a:ext cx="6249705" cy="323185"/>
            <a:chOff x="359908" y="5601841"/>
            <a:chExt cx="6390320" cy="323185"/>
          </a:xfrm>
        </p:grpSpPr>
        <p:sp>
          <p:nvSpPr>
            <p:cNvPr id="33" name="Rectangle 32"/>
            <p:cNvSpPr/>
            <p:nvPr/>
          </p:nvSpPr>
          <p:spPr>
            <a:xfrm>
              <a:off x="990209" y="5618724"/>
              <a:ext cx="5760019" cy="306302"/>
            </a:xfrm>
            <a:prstGeom prst="rect">
              <a:avLst/>
            </a:prstGeom>
          </p:spPr>
          <p:txBody>
            <a:bodyPr wrap="none">
              <a:spAutoFit/>
            </a:bodyPr>
            <a:lstStyle/>
            <a:p>
              <a:pPr algn="ctr" defTabSz="457200">
                <a:lnSpc>
                  <a:spcPct val="105%"/>
                </a:lnSpc>
                <a:spcBef>
                  <a:spcPts val="600"/>
                </a:spcBef>
              </a:pPr>
              <a:r>
                <a:rPr lang="en-AU" sz="1400" b="1" dirty="0">
                  <a:solidFill>
                    <a:schemeClr val="tx1">
                      <a:lumMod val="75%"/>
                      <a:lumOff val="25%"/>
                    </a:schemeClr>
                  </a:solidFill>
                  <a:latin typeface="Cabin" panose="020B0803050202020004" pitchFamily="34" charset="0"/>
                </a:rPr>
                <a:t>Relationships Australia – Level 1, 22 Southport Street, West Leederville</a:t>
              </a:r>
            </a:p>
          </p:txBody>
        </p:sp>
        <p:sp>
          <p:nvSpPr>
            <p:cNvPr id="35" name="Rectangle 34"/>
            <p:cNvSpPr/>
            <p:nvPr/>
          </p:nvSpPr>
          <p:spPr>
            <a:xfrm>
              <a:off x="359908" y="5601841"/>
              <a:ext cx="762496" cy="306302"/>
            </a:xfrm>
            <a:prstGeom prst="rect">
              <a:avLst/>
            </a:prstGeom>
          </p:spPr>
          <p:txBody>
            <a:bodyPr wrap="none">
              <a:spAutoFit/>
            </a:bodyPr>
            <a:lstStyle/>
            <a:p>
              <a:pPr algn="ctr" defTabSz="457200">
                <a:lnSpc>
                  <a:spcPct val="105%"/>
                </a:lnSpc>
                <a:spcBef>
                  <a:spcPts val="600"/>
                </a:spcBef>
              </a:pPr>
              <a:r>
                <a:rPr lang="en-AU" sz="1400" b="1" dirty="0">
                  <a:solidFill>
                    <a:schemeClr val="accent2">
                      <a:lumMod val="75%"/>
                    </a:schemeClr>
                  </a:solidFill>
                  <a:latin typeface="Cabin" panose="020B0803050202020004" pitchFamily="34" charset="0"/>
                </a:rPr>
                <a:t>Where:</a:t>
              </a:r>
            </a:p>
          </p:txBody>
        </p:sp>
      </p:grpSp>
      <p:grpSp>
        <p:nvGrpSpPr>
          <p:cNvPr id="37" name="Group 36"/>
          <p:cNvGrpSpPr/>
          <p:nvPr/>
        </p:nvGrpSpPr>
        <p:grpSpPr>
          <a:xfrm>
            <a:off x="1173502" y="6517360"/>
            <a:ext cx="4510990" cy="313625"/>
            <a:chOff x="878197" y="5592599"/>
            <a:chExt cx="4340309" cy="313625"/>
          </a:xfrm>
        </p:grpSpPr>
        <p:sp>
          <p:nvSpPr>
            <p:cNvPr id="38" name="Rectangle 37"/>
            <p:cNvSpPr/>
            <p:nvPr/>
          </p:nvSpPr>
          <p:spPr>
            <a:xfrm>
              <a:off x="878197" y="5599922"/>
              <a:ext cx="2006906" cy="306302"/>
            </a:xfrm>
            <a:prstGeom prst="rect">
              <a:avLst/>
            </a:prstGeom>
          </p:spPr>
          <p:txBody>
            <a:bodyPr wrap="none">
              <a:spAutoFit/>
            </a:bodyPr>
            <a:lstStyle/>
            <a:p>
              <a:pPr algn="ctr" defTabSz="457200">
                <a:lnSpc>
                  <a:spcPct val="105%"/>
                </a:lnSpc>
                <a:spcBef>
                  <a:spcPts val="600"/>
                </a:spcBef>
              </a:pPr>
              <a:r>
                <a:rPr lang="en-AU" sz="1400" b="1" dirty="0">
                  <a:solidFill>
                    <a:schemeClr val="accent2">
                      <a:lumMod val="75%"/>
                    </a:schemeClr>
                  </a:solidFill>
                  <a:latin typeface="Cabin" panose="020B0803050202020004" pitchFamily="34" charset="0"/>
                </a:rPr>
                <a:t>Fee: </a:t>
              </a:r>
              <a:r>
                <a:rPr lang="en-AU" sz="1400" b="1" dirty="0">
                  <a:solidFill>
                    <a:schemeClr val="tx1">
                      <a:lumMod val="75%"/>
                      <a:lumOff val="25%"/>
                    </a:schemeClr>
                  </a:solidFill>
                  <a:latin typeface="Cabin" panose="020B0803050202020004" pitchFamily="34" charset="0"/>
                </a:rPr>
                <a:t>$150.00 per person</a:t>
              </a:r>
            </a:p>
          </p:txBody>
        </p:sp>
        <p:sp>
          <p:nvSpPr>
            <p:cNvPr id="39" name="Rectangle 38"/>
            <p:cNvSpPr/>
            <p:nvPr/>
          </p:nvSpPr>
          <p:spPr>
            <a:xfrm>
              <a:off x="3205430" y="5592599"/>
              <a:ext cx="2013076" cy="306302"/>
            </a:xfrm>
            <a:prstGeom prst="rect">
              <a:avLst/>
            </a:prstGeom>
          </p:spPr>
          <p:txBody>
            <a:bodyPr wrap="none">
              <a:spAutoFit/>
            </a:bodyPr>
            <a:lstStyle/>
            <a:p>
              <a:pPr algn="ctr" defTabSz="457200">
                <a:lnSpc>
                  <a:spcPct val="105%"/>
                </a:lnSpc>
                <a:spcBef>
                  <a:spcPts val="600"/>
                </a:spcBef>
              </a:pPr>
              <a:r>
                <a:rPr lang="en-AU" sz="1400" b="1" dirty="0">
                  <a:solidFill>
                    <a:schemeClr val="accent2">
                      <a:lumMod val="75%"/>
                    </a:schemeClr>
                  </a:solidFill>
                  <a:latin typeface="Cabin" panose="020B0803050202020004" pitchFamily="34" charset="0"/>
                </a:rPr>
                <a:t>Time:</a:t>
              </a:r>
              <a:r>
                <a:rPr lang="en-AU" sz="1400" b="1" dirty="0">
                  <a:solidFill>
                    <a:srgbClr val="DD8451"/>
                  </a:solidFill>
                  <a:latin typeface="Cabin" panose="020B0803050202020004" pitchFamily="34" charset="0"/>
                </a:rPr>
                <a:t> </a:t>
              </a:r>
              <a:r>
                <a:rPr lang="en-AU" sz="1400" b="1" dirty="0">
                  <a:solidFill>
                    <a:schemeClr val="tx1">
                      <a:lumMod val="75%"/>
                      <a:lumOff val="25%"/>
                    </a:schemeClr>
                  </a:solidFill>
                  <a:latin typeface="Cabin" panose="020B0803050202020004" pitchFamily="34" charset="0"/>
                </a:rPr>
                <a:t>6:30pm – 9:00pm</a:t>
              </a:r>
            </a:p>
          </p:txBody>
        </p:sp>
      </p:grpSp>
      <p:grpSp>
        <p:nvGrpSpPr>
          <p:cNvPr id="47" name="Group 46"/>
          <p:cNvGrpSpPr/>
          <p:nvPr/>
        </p:nvGrpSpPr>
        <p:grpSpPr>
          <a:xfrm>
            <a:off x="487095" y="6185380"/>
            <a:ext cx="5852998" cy="307493"/>
            <a:chOff x="175018" y="6344504"/>
            <a:chExt cx="5984689" cy="549149"/>
          </a:xfrm>
        </p:grpSpPr>
        <p:sp>
          <p:nvSpPr>
            <p:cNvPr id="48" name="Rectangle 47"/>
            <p:cNvSpPr/>
            <p:nvPr/>
          </p:nvSpPr>
          <p:spPr>
            <a:xfrm>
              <a:off x="727500" y="6346631"/>
              <a:ext cx="5432207" cy="547022"/>
            </a:xfrm>
            <a:prstGeom prst="rect">
              <a:avLst/>
            </a:prstGeom>
          </p:spPr>
          <p:txBody>
            <a:bodyPr wrap="none">
              <a:spAutoFit/>
            </a:bodyPr>
            <a:lstStyle/>
            <a:p>
              <a:pPr algn="ctr" defTabSz="457200">
                <a:lnSpc>
                  <a:spcPct val="105%"/>
                </a:lnSpc>
                <a:spcBef>
                  <a:spcPts val="600"/>
                </a:spcBef>
              </a:pPr>
              <a:r>
                <a:rPr lang="en-AU" sz="1400" b="1" dirty="0">
                  <a:solidFill>
                    <a:schemeClr val="tx1">
                      <a:lumMod val="75%"/>
                      <a:lumOff val="25%"/>
                    </a:schemeClr>
                  </a:solidFill>
                  <a:latin typeface="Cabin" panose="020B0803050202020004" pitchFamily="34" charset="0"/>
                </a:rPr>
                <a:t>Tuesdays 17 24 31 October 7 14 21 28 November 5 December  2023</a:t>
              </a:r>
            </a:p>
          </p:txBody>
        </p:sp>
        <p:sp>
          <p:nvSpPr>
            <p:cNvPr id="49" name="Rectangle 48"/>
            <p:cNvSpPr/>
            <p:nvPr/>
          </p:nvSpPr>
          <p:spPr>
            <a:xfrm>
              <a:off x="175018" y="6344504"/>
              <a:ext cx="701851" cy="547022"/>
            </a:xfrm>
            <a:prstGeom prst="rect">
              <a:avLst/>
            </a:prstGeom>
          </p:spPr>
          <p:txBody>
            <a:bodyPr wrap="none">
              <a:spAutoFit/>
            </a:bodyPr>
            <a:lstStyle/>
            <a:p>
              <a:pPr algn="ctr" defTabSz="457200">
                <a:lnSpc>
                  <a:spcPct val="105%"/>
                </a:lnSpc>
                <a:spcBef>
                  <a:spcPts val="600"/>
                </a:spcBef>
              </a:pPr>
              <a:r>
                <a:rPr lang="en-AU" sz="1400" b="1" dirty="0">
                  <a:solidFill>
                    <a:schemeClr val="accent2">
                      <a:lumMod val="75%"/>
                    </a:schemeClr>
                  </a:solidFill>
                  <a:latin typeface="Cabin" panose="020B0803050202020004" pitchFamily="34" charset="0"/>
                </a:rPr>
                <a:t>When:</a:t>
              </a:r>
            </a:p>
          </p:txBody>
        </p:sp>
      </p:grpSp>
      <p:grpSp>
        <p:nvGrpSpPr>
          <p:cNvPr id="27" name="Group 26"/>
          <p:cNvGrpSpPr/>
          <p:nvPr/>
        </p:nvGrpSpPr>
        <p:grpSpPr>
          <a:xfrm>
            <a:off x="-1" y="9580402"/>
            <a:ext cx="6871648" cy="400251"/>
            <a:chOff x="0" y="9513245"/>
            <a:chExt cx="6871648" cy="400251"/>
          </a:xfrm>
        </p:grpSpPr>
        <p:sp>
          <p:nvSpPr>
            <p:cNvPr id="29" name="Rectangle 28"/>
            <p:cNvSpPr/>
            <p:nvPr userDrawn="1"/>
          </p:nvSpPr>
          <p:spPr>
            <a:xfrm>
              <a:off x="0" y="9517496"/>
              <a:ext cx="5292000" cy="396000"/>
            </a:xfrm>
            <a:prstGeom prst="rect">
              <a:avLst/>
            </a:prstGeom>
            <a:gradFill flip="none" rotWithShape="1">
              <a:gsLst>
                <a:gs pos="0%">
                  <a:srgbClr val="DF6026"/>
                </a:gs>
                <a:gs pos="90%">
                  <a:srgbClr val="ECC17A"/>
                </a:gs>
              </a:gsLst>
              <a:lin ang="0" scaled="1"/>
              <a:tileRect/>
            </a:gradFill>
            <a:ln w="25400" cap="flat" cmpd="sng" algn="ctr">
              <a:noFill/>
              <a:prstDash val="solid"/>
            </a:ln>
            <a:effectLst/>
          </p:spPr>
          <p:txBody>
            <a:bodyPr rtlCol="0" anchor="ctr"/>
            <a:lstStyle/>
            <a:p>
              <a:pPr algn="ctr">
                <a:defRPr/>
              </a:pPr>
              <a:endParaRPr lang="en-AU" kern="0" dirty="0">
                <a:solidFill>
                  <a:srgbClr val="FF0000"/>
                </a:solidFill>
                <a:latin typeface="Cabin"/>
              </a:endParaRPr>
            </a:p>
          </p:txBody>
        </p:sp>
        <p:pic>
          <p:nvPicPr>
            <p:cNvPr id="40" name="Picture 39"/>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5286243" y="9513245"/>
              <a:ext cx="1585405" cy="392755"/>
            </a:xfrm>
            <a:prstGeom prst="rect">
              <a:avLst/>
            </a:prstGeom>
          </p:spPr>
        </p:pic>
      </p:grpSp>
      <p:sp>
        <p:nvSpPr>
          <p:cNvPr id="34" name="Rectangle 33"/>
          <p:cNvSpPr/>
          <p:nvPr/>
        </p:nvSpPr>
        <p:spPr>
          <a:xfrm>
            <a:off x="360368" y="2722152"/>
            <a:ext cx="6137259" cy="1215717"/>
          </a:xfrm>
          <a:prstGeom prst="rect">
            <a:avLst/>
          </a:prstGeom>
        </p:spPr>
        <p:txBody>
          <a:bodyPr wrap="square" numCol="1">
            <a:spAutoFit/>
          </a:bodyPr>
          <a:lstStyle/>
          <a:p>
            <a:pPr algn="just" defTabSz="457200">
              <a:spcAft>
                <a:spcPts val="600"/>
              </a:spcAft>
            </a:pPr>
            <a:r>
              <a:rPr lang="en-AU" sz="1400" b="1" dirty="0">
                <a:solidFill>
                  <a:schemeClr val="accent2">
                    <a:lumMod val="75%"/>
                  </a:schemeClr>
                </a:solidFill>
                <a:latin typeface="Cabin" panose="020B0803050202020004" pitchFamily="34" charset="0"/>
              </a:rPr>
              <a:t>Are you wanting to improve how you communicate when you are feeling angry or stressed?</a:t>
            </a:r>
          </a:p>
          <a:p>
            <a:pPr defTabSz="457200">
              <a:spcBef>
                <a:spcPts val="300"/>
              </a:spcBef>
              <a:spcAft>
                <a:spcPts val="600"/>
              </a:spcAft>
              <a:buClr>
                <a:srgbClr val="D49697"/>
              </a:buClr>
            </a:pPr>
            <a:r>
              <a:rPr lang="en-AU" sz="1250" spc="20" dirty="0">
                <a:solidFill>
                  <a:schemeClr val="tx1">
                    <a:lumMod val="75%"/>
                    <a:lumOff val="25%"/>
                  </a:schemeClr>
                </a:solidFill>
                <a:latin typeface="Cabin" panose="020B0803050202020004" pitchFamily="34" charset="0"/>
              </a:rPr>
              <a:t>This eight week course is designed to help us acknowledge and reduce our anger levels before we speak or act. The power we derive from communicating our feelings more appropriately enables us to improve our lives.</a:t>
            </a:r>
          </a:p>
        </p:txBody>
      </p:sp>
      <p:sp>
        <p:nvSpPr>
          <p:cNvPr id="25" name="TextBox 24">
            <a:extLst>
              <a:ext uri="{FF2B5EF4-FFF2-40B4-BE49-F238E27FC236}">
                <a16:creationId xmlns:a16="http://schemas.microsoft.com/office/drawing/2014/main" id="{610B43A7-207C-4C7F-9E41-9376CA483FB8}"/>
              </a:ext>
            </a:extLst>
          </p:cNvPr>
          <p:cNvSpPr txBox="1"/>
          <p:nvPr/>
        </p:nvSpPr>
        <p:spPr>
          <a:xfrm>
            <a:off x="1602746" y="1901442"/>
            <a:ext cx="3561558" cy="761940"/>
          </a:xfrm>
          <a:prstGeom prst="rect">
            <a:avLst/>
          </a:prstGeom>
          <a:noFill/>
        </p:spPr>
        <p:txBody>
          <a:bodyPr wrap="square" rtlCol="0">
            <a:spAutoFit/>
          </a:bodyPr>
          <a:lstStyle/>
          <a:p>
            <a:pPr algn="ctr" defTabSz="457200">
              <a:lnSpc>
                <a:spcPct val="80%"/>
              </a:lnSpc>
            </a:pPr>
            <a:r>
              <a:rPr lang="en-AU" sz="5400" b="1" spc="-150" dirty="0">
                <a:solidFill>
                  <a:schemeClr val="accent2">
                    <a:lumMod val="75%"/>
                  </a:schemeClr>
                </a:solidFill>
                <a:latin typeface="Cabin" panose="020B0803050202020004" pitchFamily="34" charset="0"/>
                <a:cs typeface="AngsanaUPC" panose="020B0502040204020203" pitchFamily="18" charset="-34"/>
              </a:rPr>
              <a:t>For Women</a:t>
            </a:r>
          </a:p>
        </p:txBody>
      </p:sp>
      <p:sp>
        <p:nvSpPr>
          <p:cNvPr id="4" name="TextBox 3"/>
          <p:cNvSpPr txBox="1"/>
          <p:nvPr/>
        </p:nvSpPr>
        <p:spPr>
          <a:xfrm>
            <a:off x="3035763" y="860387"/>
            <a:ext cx="3043181" cy="1107996"/>
          </a:xfrm>
          <a:prstGeom prst="rect">
            <a:avLst/>
          </a:prstGeom>
          <a:noFill/>
        </p:spPr>
        <p:txBody>
          <a:bodyPr wrap="square" rtlCol="0">
            <a:spAutoFit/>
          </a:bodyPr>
          <a:lstStyle/>
          <a:p>
            <a:r>
              <a:rPr lang="en-AU" sz="6600" b="1" dirty="0">
                <a:solidFill>
                  <a:schemeClr val="accent1">
                    <a:lumMod val="75%"/>
                  </a:schemeClr>
                </a:solidFill>
                <a:latin typeface="Cabin" panose="020B0803050202020004" pitchFamily="34" charset="0"/>
              </a:rPr>
              <a:t>Stress</a:t>
            </a:r>
          </a:p>
        </p:txBody>
      </p:sp>
      <p:sp>
        <p:nvSpPr>
          <p:cNvPr id="5" name="TextBox 4">
            <a:extLst>
              <a:ext uri="{FF2B5EF4-FFF2-40B4-BE49-F238E27FC236}">
                <a16:creationId xmlns:a16="http://schemas.microsoft.com/office/drawing/2014/main" id="{88DBB54F-12F5-40D7-9DDA-429641028D78}"/>
              </a:ext>
            </a:extLst>
          </p:cNvPr>
          <p:cNvSpPr txBox="1"/>
          <p:nvPr/>
        </p:nvSpPr>
        <p:spPr>
          <a:xfrm>
            <a:off x="1434714" y="915885"/>
            <a:ext cx="1563402" cy="1015663"/>
          </a:xfrm>
          <a:prstGeom prst="rect">
            <a:avLst/>
          </a:prstGeom>
          <a:noFill/>
        </p:spPr>
        <p:txBody>
          <a:bodyPr wrap="square" rtlCol="0">
            <a:spAutoFit/>
          </a:bodyPr>
          <a:lstStyle/>
          <a:p>
            <a:r>
              <a:rPr lang="en-AU" sz="6000" b="1" dirty="0">
                <a:solidFill>
                  <a:schemeClr val="accent1">
                    <a:lumMod val="75%"/>
                  </a:schemeClr>
                </a:solidFill>
                <a:latin typeface="Cabin" panose="020B0803050202020004" pitchFamily="34" charset="0"/>
              </a:rPr>
              <a:t>and</a:t>
            </a:r>
            <a:endParaRPr lang="en-GB" sz="6000" b="1" dirty="0">
              <a:solidFill>
                <a:schemeClr val="accent1">
                  <a:lumMod val="75%"/>
                </a:schemeClr>
              </a:solidFill>
              <a:latin typeface="Cabin" panose="020B0803050202020004" pitchFamily="34" charset="0"/>
            </a:endParaRPr>
          </a:p>
        </p:txBody>
      </p:sp>
    </p:spTree>
    <p:extLst>
      <p:ext uri="{BB962C8B-B14F-4D97-AF65-F5344CB8AC3E}">
        <p14:creationId xmlns:p14="http://schemas.microsoft.com/office/powerpoint/2010/main" val="3947998982"/>
      </p:ext>
    </p:extLst>
  </p:cSld>
  <p:clrMapOvr>
    <a:masterClrMapping/>
  </p:clrMapOvr>
</p:sld>
</file>

<file path=ppt/theme/theme1.xml><?xml version="1.0" encoding="utf-8"?>
<a:theme xmlns:a="http://purl.oclc.org/ooxml/drawingml/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
                <a:satMod val="105%"/>
                <a:tint val="67%"/>
              </a:schemeClr>
            </a:gs>
            <a:gs pos="50%">
              <a:schemeClr val="phClr">
                <a:lumMod val="105%"/>
                <a:satMod val="103%"/>
                <a:tint val="73%"/>
              </a:schemeClr>
            </a:gs>
            <a:gs pos="100%">
              <a:schemeClr val="phClr">
                <a:lumMod val="105%"/>
                <a:satMod val="109%"/>
                <a:tint val="81%"/>
              </a:schemeClr>
            </a:gs>
          </a:gsLst>
          <a:lin ang="5400000" scaled="0"/>
        </a:gradFill>
        <a:gradFill rotWithShape="1">
          <a:gsLst>
            <a:gs pos="0%">
              <a:schemeClr val="phClr">
                <a:satMod val="103%"/>
                <a:lumMod val="102%"/>
                <a:tint val="94%"/>
              </a:schemeClr>
            </a:gs>
            <a:gs pos="50%">
              <a:schemeClr val="phClr">
                <a:satMod val="110%"/>
                <a:lumMod val="100%"/>
                <a:shade val="100%"/>
              </a:schemeClr>
            </a:gs>
            <a:gs pos="100%">
              <a:schemeClr val="phClr">
                <a:lumMod val="99%"/>
                <a:satMod val="120%"/>
                <a:shade val="78%"/>
              </a:schemeClr>
            </a:gs>
          </a:gsLst>
          <a:lin ang="5400000" scaled="0"/>
        </a:gradFill>
      </a:fillStyleLst>
      <a:lnStyleLst>
        <a:ln w="6350" cap="flat" cmpd="sng" algn="ctr">
          <a:solidFill>
            <a:schemeClr val="phClr"/>
          </a:solidFill>
          <a:prstDash val="solid"/>
          <a:miter lim="800%"/>
        </a:ln>
        <a:ln w="12700" cap="flat" cmpd="sng" algn="ctr">
          <a:solidFill>
            <a:schemeClr val="phClr"/>
          </a:solidFill>
          <a:prstDash val="solid"/>
          <a:miter lim="800%"/>
        </a:ln>
        <a:ln w="19050" cap="flat" cmpd="sng" algn="ctr">
          <a:solidFill>
            <a:schemeClr val="phClr"/>
          </a:solidFill>
          <a:prstDash val="solid"/>
          <a:miter lim="800%"/>
        </a:ln>
      </a:lnStyleLst>
      <a:effectStyleLst>
        <a:effectStyle>
          <a:effectLst/>
        </a:effectStyle>
        <a:effectStyle>
          <a:effectLst/>
        </a:effectStyle>
        <a:effectStyle>
          <a:effectLst>
            <a:outerShdw blurRad="57150" dist="19050" dir="5400000" algn="ctr" rotWithShape="0">
              <a:srgbClr val="000000">
                <a:alpha val="63%"/>
              </a:srgbClr>
            </a:outerShdw>
          </a:effectLst>
        </a:effectStyle>
      </a:effectStyleLst>
      <a:bgFillStyleLst>
        <a:solidFill>
          <a:schemeClr val="phClr"/>
        </a:solidFill>
        <a:solidFill>
          <a:schemeClr val="phClr">
            <a:tint val="95%"/>
            <a:satMod val="170%"/>
          </a:schemeClr>
        </a:solidFill>
        <a:gradFill rotWithShape="1">
          <a:gsLst>
            <a:gs pos="0%">
              <a:schemeClr val="phClr">
                <a:tint val="93%"/>
                <a:satMod val="150%"/>
                <a:shade val="98%"/>
                <a:lumMod val="102%"/>
              </a:schemeClr>
            </a:gs>
            <a:gs pos="50%">
              <a:schemeClr val="phClr">
                <a:tint val="98%"/>
                <a:satMod val="130%"/>
                <a:shade val="90%"/>
                <a:lumMod val="103%"/>
              </a:schemeClr>
            </a:gs>
            <a:gs pos="100%">
              <a:schemeClr val="phClr">
                <a:shade val="63%"/>
                <a:satMod val="120%"/>
              </a:schemeClr>
            </a:gs>
          </a:gsLst>
          <a:lin ang="5400000" scaled="0"/>
        </a:gradFill>
      </a:bgFillStyleLst>
    </a:fmtScheme>
  </a:themeElements>
  <a:objectDefaults/>
  <a:extraClrSchemeLst/>
  <a:extLst>
    <a:ext uri="{05A4C25C-085E-4340-85A3-A5531E510DB2}">
      <thm15:themeFamily xmlns:thm15="http://schemas.microsoft.com/office/thememl/2012/main" name="Presentation1" id="{72B0ED71-D47A-4EB4-8643-AF9CFBFC67D1}" vid="{886DBB07-52E9-4F77-A05F-FD23F45D98CE}"/>
    </a:ext>
  </a:extLst>
</a:theme>
</file>

<file path=ppt/theme/theme2.xml><?xml version="1.0" encoding="utf-8"?>
<a:theme xmlns:a="http://purl.oclc.org/ooxml/drawingml/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
                <a:satMod val="105%"/>
                <a:tint val="67%"/>
              </a:schemeClr>
            </a:gs>
            <a:gs pos="50%">
              <a:schemeClr val="phClr">
                <a:lumMod val="105%"/>
                <a:satMod val="103%"/>
                <a:tint val="73%"/>
              </a:schemeClr>
            </a:gs>
            <a:gs pos="100%">
              <a:schemeClr val="phClr">
                <a:lumMod val="105%"/>
                <a:satMod val="109%"/>
                <a:tint val="81%"/>
              </a:schemeClr>
            </a:gs>
          </a:gsLst>
          <a:lin ang="5400000" scaled="0"/>
        </a:gradFill>
        <a:gradFill rotWithShape="1">
          <a:gsLst>
            <a:gs pos="0%">
              <a:schemeClr val="phClr">
                <a:satMod val="103%"/>
                <a:lumMod val="102%"/>
                <a:tint val="94%"/>
              </a:schemeClr>
            </a:gs>
            <a:gs pos="50%">
              <a:schemeClr val="phClr">
                <a:satMod val="110%"/>
                <a:lumMod val="100%"/>
                <a:shade val="100%"/>
              </a:schemeClr>
            </a:gs>
            <a:gs pos="100%">
              <a:schemeClr val="phClr">
                <a:lumMod val="99%"/>
                <a:satMod val="120%"/>
                <a:shade val="78%"/>
              </a:schemeClr>
            </a:gs>
          </a:gsLst>
          <a:lin ang="5400000" scaled="0"/>
        </a:gradFill>
      </a:fillStyleLst>
      <a:lnStyleLst>
        <a:ln w="6350" cap="flat" cmpd="sng" algn="ctr">
          <a:solidFill>
            <a:schemeClr val="phClr"/>
          </a:solidFill>
          <a:prstDash val="solid"/>
          <a:miter lim="800%"/>
        </a:ln>
        <a:ln w="12700" cap="flat" cmpd="sng" algn="ctr">
          <a:solidFill>
            <a:schemeClr val="phClr"/>
          </a:solidFill>
          <a:prstDash val="solid"/>
          <a:miter lim="800%"/>
        </a:ln>
        <a:ln w="19050" cap="flat" cmpd="sng" algn="ctr">
          <a:solidFill>
            <a:schemeClr val="phClr"/>
          </a:solidFill>
          <a:prstDash val="solid"/>
          <a:miter lim="800%"/>
        </a:ln>
      </a:lnStyleLst>
      <a:effectStyleLst>
        <a:effectStyle>
          <a:effectLst/>
        </a:effectStyle>
        <a:effectStyle>
          <a:effectLst/>
        </a:effectStyle>
        <a:effectStyle>
          <a:effectLst>
            <a:outerShdw blurRad="57150" dist="19050" dir="5400000" algn="ctr" rotWithShape="0">
              <a:srgbClr val="000000">
                <a:alpha val="63%"/>
              </a:srgbClr>
            </a:outerShdw>
          </a:effectLst>
        </a:effectStyle>
      </a:effectStyleLst>
      <a:bgFillStyleLst>
        <a:solidFill>
          <a:schemeClr val="phClr"/>
        </a:solidFill>
        <a:solidFill>
          <a:schemeClr val="phClr">
            <a:tint val="95%"/>
            <a:satMod val="170%"/>
          </a:schemeClr>
        </a:solidFill>
        <a:gradFill rotWithShape="1">
          <a:gsLst>
            <a:gs pos="0%">
              <a:schemeClr val="phClr">
                <a:tint val="93%"/>
                <a:satMod val="150%"/>
                <a:shade val="98%"/>
                <a:lumMod val="102%"/>
              </a:schemeClr>
            </a:gs>
            <a:gs pos="50%">
              <a:schemeClr val="phClr">
                <a:tint val="98%"/>
                <a:satMod val="130%"/>
                <a:shade val="90%"/>
                <a:lumMod val="103%"/>
              </a:schemeClr>
            </a:gs>
            <a:gs pos="100%">
              <a:schemeClr val="phClr">
                <a:shade val="63%"/>
                <a:satMod val="12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purl.oclc.org/ooxml/officeDocument/extendedProperties" xmlns:vt="http://purl.oclc.org/ooxml/officeDocument/docPropsVTypes">
  <Template>Self-Worth - Free to be me</Template>
  <TotalTime>380</TotalTime>
  <Words>195</Words>
  <Application>Microsoft Office PowerPoint</Application>
  <PresentationFormat>A4 Paper (210x297 mm)</PresentationFormat>
  <Paragraphs>21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another shabby</vt:lpstr>
      <vt:lpstr>Arial</vt:lpstr>
      <vt:lpstr>Cabin</vt:lpstr>
      <vt:lpstr>Calibri</vt:lpstr>
      <vt:lpstr>Calibri Light</vt:lpstr>
      <vt:lpstr>1_Office Theme</vt:lpstr>
      <vt:lpstr>PowerPoint Presentation</vt:lpstr>
    </vt:vector>
  </TitlesOfParts>
  <Company>Relationships 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Zuleikha Cary</dc:creator>
  <cp:lastModifiedBy>Zuleikha Cary</cp:lastModifiedBy>
  <cp:revision>32</cp:revision>
  <cp:lastPrinted>2020-01-10T05:11:23Z</cp:lastPrinted>
  <dcterms:created xsi:type="dcterms:W3CDTF">2018-08-24T06:15:25Z</dcterms:created>
  <dcterms:modified xsi:type="dcterms:W3CDTF">2023-09-06T08:04:05Z</dcterms:modified>
</cp:coreProperties>
</file>